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06A66CC-2ABE-5BCE-01F3-BBB2BC60A065}" name="Erik Van Breene" initials="EB" userId="S::vanbreene@laconservancy.org::fee8422b-9648-46aa-9d0e-80ebacbef200" providerId="AD"/>
  <p188:author id="{DDEA90FD-4BE2-1C09-51D9-003B691FE538}" name="Lisett Chavarela" initials="LC" userId="S::lchavarela@laconservancy.org::e69fd101-f885-48b9-a824-32354ef0448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C92167-3B7D-1AD8-5212-5F00B4595527}" v="401" dt="2025-09-22T21:11:00.1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10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71450"/>
            <a:ext cx="8686800" cy="38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4114800"/>
            <a:ext cx="8686800" cy="857250"/>
          </a:xfrm>
        </p:spPr>
        <p:txBody>
          <a:bodyPr/>
          <a:lstStyle>
            <a:lvl1pPr marL="0" indent="0">
              <a:buNone/>
              <a:defRPr sz="1400"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517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Preservation Awards Application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Photos should be placed over simple black background</a:t>
            </a:r>
          </a:p>
          <a:p>
            <a:pPr lvl="0"/>
            <a:r>
              <a:rPr lang="en-US"/>
              <a:t>Photo captions should be included when necessary to provide context</a:t>
            </a:r>
          </a:p>
          <a:p>
            <a:pPr lvl="0"/>
            <a:r>
              <a:rPr lang="en-US"/>
              <a:t>Do not include company logos, watermarks, or any other graphics/designs</a:t>
            </a:r>
          </a:p>
        </p:txBody>
      </p:sp>
    </p:spTree>
    <p:extLst>
      <p:ext uri="{BB962C8B-B14F-4D97-AF65-F5344CB8AC3E}">
        <p14:creationId xmlns:p14="http://schemas.microsoft.com/office/powerpoint/2010/main" val="16920994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914400" y="1733550"/>
            <a:ext cx="7315200" cy="274320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 Narrow"/>
              </a:rPr>
              <a:t>Save file as " Photo PPT_[YOUR Project's Name]"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 Narrow"/>
              </a:rPr>
              <a:t>Submit up to 12 slides that best showcase your project, such as: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latin typeface="Arial Narrow"/>
              </a:rPr>
              <a:t>Photos showing before/during/after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latin typeface="Arial Narrow"/>
              </a:rPr>
              <a:t>Photos showing challenges and/or achievements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latin typeface="Arial Narrow"/>
              </a:rPr>
              <a:t>Photos demonstrating historic significance and/or public benefit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latin typeface="Arial Narrow"/>
              </a:rPr>
              <a:t>OPTIONAL: A broad timeline of the project.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 Narrow"/>
              </a:rPr>
              <a:t>Each slide may contain 1-3 photos. Must include captions to provide context for photos, including date (or approximate date).</a:t>
            </a: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2000" dirty="0">
                <a:latin typeface="Arial Narrow"/>
              </a:rPr>
              <a:t>Place photos on black background only.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 Narrow"/>
              </a:rPr>
              <a:t>Do not include company logos, watermarks, or any other graphics/designs.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endParaRPr lang="en-US" sz="2600" dirty="0">
              <a:latin typeface="Arial Narrow"/>
            </a:endParaRPr>
          </a:p>
        </p:txBody>
      </p:sp>
      <p:sp>
        <p:nvSpPr>
          <p:cNvPr id="8" name="Text Placeholder 5"/>
          <p:cNvSpPr txBox="1">
            <a:spLocks/>
          </p:cNvSpPr>
          <p:nvPr/>
        </p:nvSpPr>
        <p:spPr>
          <a:xfrm>
            <a:off x="914400" y="742950"/>
            <a:ext cx="81534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>
                <a:latin typeface="Arial Narrow"/>
              </a:rPr>
              <a:t>Preservation Awards Application PPT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286173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3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4111"/>
      </p:ext>
    </p:extLst>
  </p:cSld>
  <p:clrMapOvr>
    <a:masterClrMapping/>
  </p:clrMapOvr>
</p:sld>
</file>

<file path=ppt/theme/theme1.xml><?xml version="1.0" encoding="utf-8"?>
<a:theme xmlns:a="http://schemas.openxmlformats.org/drawingml/2006/main" name="3. Project Photo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c77f1f-3b97-4cd3-9e7d-900fc3f547c6">
      <Terms xmlns="http://schemas.microsoft.com/office/infopath/2007/PartnerControls"/>
    </lcf76f155ced4ddcb4097134ff3c332f>
    <TaxCatchAll xmlns="5051b8bc-c3dc-4fc9-a685-9cbeaa8262c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5480A7FE0FB943B02063DACBB6DA23" ma:contentTypeVersion="18" ma:contentTypeDescription="Create a new document." ma:contentTypeScope="" ma:versionID="905fec4ec2e23cfeeae4353ef245253c">
  <xsd:schema xmlns:xsd="http://www.w3.org/2001/XMLSchema" xmlns:xs="http://www.w3.org/2001/XMLSchema" xmlns:p="http://schemas.microsoft.com/office/2006/metadata/properties" xmlns:ns2="93c77f1f-3b97-4cd3-9e7d-900fc3f547c6" xmlns:ns3="5051b8bc-c3dc-4fc9-a685-9cbeaa8262c3" targetNamespace="http://schemas.microsoft.com/office/2006/metadata/properties" ma:root="true" ma:fieldsID="e4df7380dbc693666faceac65903e199" ns2:_="" ns3:_="">
    <xsd:import namespace="93c77f1f-3b97-4cd3-9e7d-900fc3f547c6"/>
    <xsd:import namespace="5051b8bc-c3dc-4fc9-a685-9cbeaa8262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77f1f-3b97-4cd3-9e7d-900fc3f547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aa28294-a749-4f4e-a27a-41120c116f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1b8bc-c3dc-4fc9-a685-9cbeaa8262c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4d62c9a-4eb8-4437-aa36-c716c9ce8943}" ma:internalName="TaxCatchAll" ma:showField="CatchAllData" ma:web="5051b8bc-c3dc-4fc9-a685-9cbeaa8262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0BC0B7-0BD7-4958-8FA6-6D80CADEFB16}">
  <ds:schemaRefs>
    <ds:schemaRef ds:uri="http://schemas.microsoft.com/office/2006/metadata/properties"/>
    <ds:schemaRef ds:uri="http://schemas.microsoft.com/office/infopath/2007/PartnerControls"/>
    <ds:schemaRef ds:uri="93c77f1f-3b97-4cd3-9e7d-900fc3f547c6"/>
    <ds:schemaRef ds:uri="5051b8bc-c3dc-4fc9-a685-9cbeaa8262c3"/>
  </ds:schemaRefs>
</ds:datastoreItem>
</file>

<file path=customXml/itemProps2.xml><?xml version="1.0" encoding="utf-8"?>
<ds:datastoreItem xmlns:ds="http://schemas.openxmlformats.org/officeDocument/2006/customXml" ds:itemID="{452158C8-63C5-4BC6-B620-9439742B42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c77f1f-3b97-4cd3-9e7d-900fc3f547c6"/>
    <ds:schemaRef ds:uri="5051b8bc-c3dc-4fc9-a685-9cbeaa8262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77515F-2AD7-4BC6-9EBC-C6E216DCF5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3. Project Photo PPT Template</Template>
  <TotalTime>0</TotalTime>
  <Words>70</Words>
  <Application>Microsoft Office PowerPoint</Application>
  <PresentationFormat>On-screen Show (16:9)</PresentationFormat>
  <Paragraphs>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3. Project Photo PPT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</dc:creator>
  <cp:lastModifiedBy>Lisett</cp:lastModifiedBy>
  <cp:revision>78</cp:revision>
  <dcterms:created xsi:type="dcterms:W3CDTF">2019-10-01T00:41:15Z</dcterms:created>
  <dcterms:modified xsi:type="dcterms:W3CDTF">2025-09-22T21:45:27Z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0x010100235480A7FE0FB943B02063DACBB6DA23</vt:lpwstr>
  </property>
  <property fmtid="{D5CDD505-2E9C-101B-9397-08002B2CF9AE}" pid="3" name="MediaServiceImageTags">
    <vt:lpwstr/>
  </property>
</Properties>
</file>