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81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06A66CC-2ABE-5BCE-01F3-BBB2BC60A065}" name="Erik Van Breene" initials="EB" userId="S::vanbreene@laconservancy.org::fee8422b-9648-46aa-9d0e-80ebacbef200" providerId="AD"/>
  <p188:author id="{DDEA90FD-4BE2-1C09-51D9-003B691FE538}" name="Lisett Chavarela" initials="LC" userId="S::lchavarela@laconservancy.org::e69fd101-f885-48b9-a824-32354ef0448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0A6FC22-F9E9-0DE3-7A80-0BE91A95C47B}" v="1" dt="2026-08-18T17:21:47.59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108" y="10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71450"/>
            <a:ext cx="8686800" cy="38290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0" y="4114800"/>
            <a:ext cx="8686800" cy="857250"/>
          </a:xfrm>
        </p:spPr>
        <p:txBody>
          <a:bodyPr/>
          <a:lstStyle>
            <a:lvl1pPr marL="0" indent="0">
              <a:buNone/>
              <a:defRPr sz="1400">
                <a:latin typeface="Arial Narrow" panose="020B060602020203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451720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Preservation Awards Application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Photos should be placed over simple black background</a:t>
            </a:r>
          </a:p>
          <a:p>
            <a:pPr lvl="0"/>
            <a:r>
              <a:rPr lang="en-US"/>
              <a:t>Photo captions should be included when necessary to provide context</a:t>
            </a:r>
          </a:p>
          <a:p>
            <a:pPr lvl="0"/>
            <a:r>
              <a:rPr lang="en-US"/>
              <a:t>Do not include company logos, watermarks, or any other graphics/designs</a:t>
            </a:r>
          </a:p>
        </p:txBody>
      </p:sp>
    </p:spTree>
    <p:extLst>
      <p:ext uri="{BB962C8B-B14F-4D97-AF65-F5344CB8AC3E}">
        <p14:creationId xmlns:p14="http://schemas.microsoft.com/office/powerpoint/2010/main" val="169209942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l" defTabSz="914400" rtl="0" eaLnBrk="1" latinLnBrk="0" hangingPunct="1">
        <a:spcBef>
          <a:spcPct val="0"/>
        </a:spcBef>
        <a:buNone/>
        <a:defRPr sz="4400" kern="1200" baseline="0">
          <a:solidFill>
            <a:schemeClr val="tx1"/>
          </a:solidFill>
          <a:latin typeface="Arial Narrow" panose="020B060602020203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 baseline="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>
            <a:off x="914400" y="1733550"/>
            <a:ext cx="7315200" cy="2743200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 Narrow"/>
              </a:rPr>
              <a:t>Save file as " Photo PPT_[YOUR Project's Name]"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 Narrow"/>
              </a:rPr>
              <a:t>Submit up to 12 slides that best showcase your project, such as:</a:t>
            </a:r>
          </a:p>
          <a:p>
            <a:pPr marL="742950" lvl="1" indent="-285750">
              <a:buFont typeface="Courier New" panose="020B0604020202020204" pitchFamily="34" charset="0"/>
              <a:buChar char="o"/>
            </a:pPr>
            <a:r>
              <a:rPr lang="en-US" sz="2000" dirty="0">
                <a:latin typeface="Arial Narrow"/>
              </a:rPr>
              <a:t>Photos showing before/during/after</a:t>
            </a:r>
          </a:p>
          <a:p>
            <a:pPr marL="742950" lvl="1" indent="-285750">
              <a:buFont typeface="Courier New" panose="020B0604020202020204" pitchFamily="34" charset="0"/>
              <a:buChar char="o"/>
            </a:pPr>
            <a:r>
              <a:rPr lang="en-US" sz="2000" dirty="0">
                <a:latin typeface="Arial Narrow"/>
              </a:rPr>
              <a:t>Photos showing challenges and/or achievements</a:t>
            </a:r>
          </a:p>
          <a:p>
            <a:pPr marL="742950" lvl="1" indent="-285750">
              <a:buFont typeface="Courier New" panose="020B0604020202020204" pitchFamily="34" charset="0"/>
              <a:buChar char="o"/>
            </a:pPr>
            <a:r>
              <a:rPr lang="en-US" sz="2000" dirty="0">
                <a:latin typeface="Arial Narrow"/>
              </a:rPr>
              <a:t>Photos demonstrating historic significance and/or public benefit</a:t>
            </a:r>
          </a:p>
          <a:p>
            <a:pPr marL="742950" lvl="1" indent="-285750">
              <a:buFont typeface="Courier New" panose="020B0604020202020204" pitchFamily="34" charset="0"/>
              <a:buChar char="o"/>
            </a:pPr>
            <a:r>
              <a:rPr lang="en-US" sz="2000">
                <a:latin typeface="Arial Narrow"/>
              </a:rPr>
              <a:t>OPTIONAL: A broad timeline for the project.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 Narrow"/>
              </a:rPr>
              <a:t>Each slide may contain 1-3 photos. Must include captions to provide context for photos, including date (or approximate date).</a:t>
            </a:r>
          </a:p>
          <a:p>
            <a:pPr marL="285750" indent="-285750">
              <a:buFont typeface="Arial,Sans-Serif" panose="020B0604020202020204" pitchFamily="34" charset="0"/>
              <a:buChar char="•"/>
            </a:pPr>
            <a:r>
              <a:rPr lang="en-US" sz="2000" dirty="0">
                <a:latin typeface="Arial Narrow"/>
              </a:rPr>
              <a:t>Place photos on black background only.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 Narrow"/>
              </a:rPr>
              <a:t>Do not include company logos, watermarks, or any other graphics/designs.</a:t>
            </a:r>
          </a:p>
          <a:p>
            <a:pPr marL="742950" lvl="1" indent="-285750">
              <a:buFont typeface="Courier New" panose="020B0604020202020204" pitchFamily="34" charset="0"/>
              <a:buChar char="o"/>
            </a:pPr>
            <a:endParaRPr lang="en-US" sz="2600" dirty="0">
              <a:latin typeface="Arial Narrow"/>
            </a:endParaRPr>
          </a:p>
        </p:txBody>
      </p:sp>
      <p:sp>
        <p:nvSpPr>
          <p:cNvPr id="8" name="Text Placeholder 5"/>
          <p:cNvSpPr txBox="1">
            <a:spLocks/>
          </p:cNvSpPr>
          <p:nvPr/>
        </p:nvSpPr>
        <p:spPr>
          <a:xfrm>
            <a:off x="914400" y="742950"/>
            <a:ext cx="8153400" cy="99060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 baseline="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b="1">
                <a:latin typeface="Arial Narrow"/>
              </a:rPr>
              <a:t>Preservation Awards Application PPT</a:t>
            </a:r>
            <a:endParaRPr lang="en-US" sz="4400" b="1"/>
          </a:p>
        </p:txBody>
      </p:sp>
    </p:spTree>
    <p:extLst>
      <p:ext uri="{BB962C8B-B14F-4D97-AF65-F5344CB8AC3E}">
        <p14:creationId xmlns:p14="http://schemas.microsoft.com/office/powerpoint/2010/main" val="2861735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idx="1"/>
          </p:nvPr>
        </p:nvSpPr>
        <p:spPr/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6641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idx="1"/>
          </p:nvPr>
        </p:nvSpPr>
        <p:spPr/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6641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idx="1"/>
          </p:nvPr>
        </p:nvSpPr>
        <p:spPr/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6641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idx="1"/>
          </p:nvPr>
        </p:nvSpPr>
        <p:spPr/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6641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idx="1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1348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idx="1"/>
          </p:nvPr>
        </p:nvSpPr>
        <p:spPr/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6641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idx="1"/>
          </p:nvPr>
        </p:nvSpPr>
        <p:spPr/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6641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idx="1"/>
          </p:nvPr>
        </p:nvSpPr>
        <p:spPr/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6641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idx="1"/>
          </p:nvPr>
        </p:nvSpPr>
        <p:spPr/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6641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idx="1"/>
          </p:nvPr>
        </p:nvSpPr>
        <p:spPr/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6641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idx="1"/>
          </p:nvPr>
        </p:nvSpPr>
        <p:spPr/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6641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idx="1"/>
          </p:nvPr>
        </p:nvSpPr>
        <p:spPr/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664111"/>
      </p:ext>
    </p:extLst>
  </p:cSld>
  <p:clrMapOvr>
    <a:masterClrMapping/>
  </p:clrMapOvr>
</p:sld>
</file>

<file path=ppt/theme/theme1.xml><?xml version="1.0" encoding="utf-8"?>
<a:theme xmlns:a="http://schemas.openxmlformats.org/drawingml/2006/main" name="3. Project Photo PPT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3c77f1f-3b97-4cd3-9e7d-900fc3f547c6">
      <Terms xmlns="http://schemas.microsoft.com/office/infopath/2007/PartnerControls"/>
    </lcf76f155ced4ddcb4097134ff3c332f>
    <TaxCatchAll xmlns="5051b8bc-c3dc-4fc9-a685-9cbeaa8262c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35480A7FE0FB943B02063DACBB6DA23" ma:contentTypeVersion="18" ma:contentTypeDescription="Create a new document." ma:contentTypeScope="" ma:versionID="e0d4abeabbf21e8d09a2f615262b1d76">
  <xsd:schema xmlns:xsd="http://www.w3.org/2001/XMLSchema" xmlns:xs="http://www.w3.org/2001/XMLSchema" xmlns:p="http://schemas.microsoft.com/office/2006/metadata/properties" xmlns:ns2="93c77f1f-3b97-4cd3-9e7d-900fc3f547c6" xmlns:ns3="5051b8bc-c3dc-4fc9-a685-9cbeaa8262c3" targetNamespace="http://schemas.microsoft.com/office/2006/metadata/properties" ma:root="true" ma:fieldsID="401aeb00872669368b0857c05c0c8a2e" ns2:_="" ns3:_="">
    <xsd:import namespace="93c77f1f-3b97-4cd3-9e7d-900fc3f547c6"/>
    <xsd:import namespace="5051b8bc-c3dc-4fc9-a685-9cbeaa8262c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3c77f1f-3b97-4cd3-9e7d-900fc3f547c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0aa28294-a749-4f4e-a27a-41120c116f0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051b8bc-c3dc-4fc9-a685-9cbeaa8262c3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d4d62c9a-4eb8-4437-aa36-c716c9ce8943}" ma:internalName="TaxCatchAll" ma:showField="CatchAllData" ma:web="5051b8bc-c3dc-4fc9-a685-9cbeaa8262c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E0BC0B7-0BD7-4958-8FA6-6D80CADEFB16}">
  <ds:schemaRefs>
    <ds:schemaRef ds:uri="http://schemas.microsoft.com/office/2006/metadata/properties"/>
    <ds:schemaRef ds:uri="http://schemas.microsoft.com/office/infopath/2007/PartnerControls"/>
    <ds:schemaRef ds:uri="93c77f1f-3b97-4cd3-9e7d-900fc3f547c6"/>
    <ds:schemaRef ds:uri="5051b8bc-c3dc-4fc9-a685-9cbeaa8262c3"/>
  </ds:schemaRefs>
</ds:datastoreItem>
</file>

<file path=customXml/itemProps2.xml><?xml version="1.0" encoding="utf-8"?>
<ds:datastoreItem xmlns:ds="http://schemas.openxmlformats.org/officeDocument/2006/customXml" ds:itemID="{AFCD19CF-35BE-488D-9ACD-3E01250593A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3c77f1f-3b97-4cd3-9e7d-900fc3f547c6"/>
    <ds:schemaRef ds:uri="5051b8bc-c3dc-4fc9-a685-9cbeaa8262c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C77515F-2AD7-4BC6-9EBC-C6E216DCF5E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3. Project Photo PPT Template</Template>
  <TotalTime>0</TotalTime>
  <Words>70</Words>
  <Application>Microsoft Office PowerPoint</Application>
  <PresentationFormat>On-screen Show (16:9)</PresentationFormat>
  <Paragraphs>7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3. Project Photo PPT Template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jessica</dc:creator>
  <cp:lastModifiedBy>Lisett</cp:lastModifiedBy>
  <cp:revision>80</cp:revision>
  <dcterms:created xsi:type="dcterms:W3CDTF">2019-10-01T00:41:15Z</dcterms:created>
  <dcterms:modified xsi:type="dcterms:W3CDTF">2026-08-18T17:22:01Z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0x010100235480A7FE0FB943B02063DACBB6DA23</vt:lpwstr>
  </property>
  <property fmtid="{D5CDD505-2E9C-101B-9397-08002B2CF9AE}" pid="3" name="MediaServiceImageTags">
    <vt:lpwstr/>
  </property>
</Properties>
</file>